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2" r:id="rId3"/>
    <p:sldId id="268" r:id="rId4"/>
    <p:sldId id="259" r:id="rId5"/>
    <p:sldId id="257" r:id="rId6"/>
    <p:sldId id="263" r:id="rId7"/>
    <p:sldId id="258" r:id="rId8"/>
    <p:sldId id="260" r:id="rId9"/>
    <p:sldId id="261" r:id="rId10"/>
    <p:sldId id="262" r:id="rId11"/>
    <p:sldId id="264" r:id="rId12"/>
    <p:sldId id="265" r:id="rId13"/>
    <p:sldId id="266" r:id="rId14"/>
    <p:sldId id="267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3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9389" autoAdjust="0"/>
  </p:normalViewPr>
  <p:slideViewPr>
    <p:cSldViewPr>
      <p:cViewPr varScale="1">
        <p:scale>
          <a:sx n="107" d="100"/>
          <a:sy n="107" d="100"/>
        </p:scale>
        <p:origin x="-84" y="-1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0D5E4-1094-4314-A9D6-6A8BE63831E2}" type="datetimeFigureOut">
              <a:rPr lang="ru-RU" smtClean="0"/>
              <a:t>19.12.2014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B245E-0706-4715-A313-740F24FB87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4310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0D5E4-1094-4314-A9D6-6A8BE63831E2}" type="datetimeFigureOut">
              <a:rPr lang="ru-RU" smtClean="0"/>
              <a:t>19.12.2014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B245E-0706-4715-A313-740F24FB87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80594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0D5E4-1094-4314-A9D6-6A8BE63831E2}" type="datetimeFigureOut">
              <a:rPr lang="ru-RU" smtClean="0"/>
              <a:t>19.12.2014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B245E-0706-4715-A313-740F24FB87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1548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0D5E4-1094-4314-A9D6-6A8BE63831E2}" type="datetimeFigureOut">
              <a:rPr lang="ru-RU" smtClean="0"/>
              <a:t>19.12.2014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B245E-0706-4715-A313-740F24FB87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4469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0D5E4-1094-4314-A9D6-6A8BE63831E2}" type="datetimeFigureOut">
              <a:rPr lang="ru-RU" smtClean="0"/>
              <a:t>19.12.2014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B245E-0706-4715-A313-740F24FB87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8190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0D5E4-1094-4314-A9D6-6A8BE63831E2}" type="datetimeFigureOut">
              <a:rPr lang="ru-RU" smtClean="0"/>
              <a:t>19.12.2014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B245E-0706-4715-A313-740F24FB87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9205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0D5E4-1094-4314-A9D6-6A8BE63831E2}" type="datetimeFigureOut">
              <a:rPr lang="ru-RU" smtClean="0"/>
              <a:t>19.12.2014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B245E-0706-4715-A313-740F24FB87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301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0D5E4-1094-4314-A9D6-6A8BE63831E2}" type="datetimeFigureOut">
              <a:rPr lang="ru-RU" smtClean="0"/>
              <a:t>19.12.2014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B245E-0706-4715-A313-740F24FB87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7865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0D5E4-1094-4314-A9D6-6A8BE63831E2}" type="datetimeFigureOut">
              <a:rPr lang="ru-RU" smtClean="0"/>
              <a:t>19.12.2014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B245E-0706-4715-A313-740F24FB87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3451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0D5E4-1094-4314-A9D6-6A8BE63831E2}" type="datetimeFigureOut">
              <a:rPr lang="ru-RU" smtClean="0"/>
              <a:t>19.12.2014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B245E-0706-4715-A313-740F24FB87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1658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0D5E4-1094-4314-A9D6-6A8BE63831E2}" type="datetimeFigureOut">
              <a:rPr lang="ru-RU" smtClean="0"/>
              <a:t>19.12.2014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B245E-0706-4715-A313-740F24FB87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9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C0D5E4-1094-4314-A9D6-6A8BE63831E2}" type="datetimeFigureOut">
              <a:rPr lang="ru-RU" smtClean="0"/>
              <a:t>19.12.2014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4B245E-0706-4715-A313-740F24FB87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6274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4566613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i="1" dirty="0" err="1" smtClean="0">
                <a:latin typeface="Times New Roman" pitchFamily="18" charset="0"/>
                <a:cs typeface="Times New Roman" pitchFamily="18" charset="0"/>
              </a:rPr>
              <a:t>Бекишвили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 Арсений</a:t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6 класс, СОШ №19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00200"/>
            <a:ext cx="7632848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6491266"/>
      </p:ext>
    </p:extLst>
  </p:cSld>
  <p:clrMapOvr>
    <a:masterClrMapping/>
  </p:clrMapOvr>
  <p:transition spd="slow" advTm="5000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i="1" dirty="0" err="1" smtClean="0">
                <a:latin typeface="Times New Roman" pitchFamily="18" charset="0"/>
                <a:cs typeface="Times New Roman" pitchFamily="18" charset="0"/>
              </a:rPr>
              <a:t>Бетеева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latin typeface="Times New Roman" pitchFamily="18" charset="0"/>
                <a:cs typeface="Times New Roman" pitchFamily="18" charset="0"/>
              </a:rPr>
              <a:t>Аделина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6 «Ф» класс, Лицей г. Владикавказа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28800"/>
            <a:ext cx="806489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6349228"/>
      </p:ext>
    </p:extLst>
  </p:cSld>
  <p:clrMapOvr>
    <a:masterClrMapping/>
  </p:clrMapOvr>
  <p:transition spd="slow" advTm="5000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Бурцева Мария</a:t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6 «Б» класс, Лицей г. Владикавказа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00200"/>
            <a:ext cx="813690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0092479"/>
      </p:ext>
    </p:extLst>
  </p:cSld>
  <p:clrMapOvr>
    <a:masterClrMapping/>
  </p:clrMapOvr>
  <p:transition spd="slow" advTm="5000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Васильченко Анастасия</a:t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6 «Б», Лицей г. Владикавказа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600200"/>
            <a:ext cx="612068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692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i="1" dirty="0" err="1" smtClean="0">
                <a:latin typeface="Times New Roman" pitchFamily="18" charset="0"/>
                <a:cs typeface="Times New Roman" pitchFamily="18" charset="0"/>
              </a:rPr>
              <a:t>Габуев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 Казбек</a:t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7 «А» класс, Лицей г. Владикавказа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00200"/>
            <a:ext cx="806489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2724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i="1" dirty="0" err="1" smtClean="0">
                <a:latin typeface="Times New Roman" pitchFamily="18" charset="0"/>
                <a:cs typeface="Times New Roman" pitchFamily="18" charset="0"/>
              </a:rPr>
              <a:t>Дзугутов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 Марат</a:t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10 «А» класс, Лицей г. Владикавказа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00200"/>
            <a:ext cx="813690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1677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spd="slow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i="1" dirty="0" err="1" smtClean="0">
                <a:latin typeface="Times New Roman" pitchFamily="18" charset="0"/>
                <a:cs typeface="Times New Roman" pitchFamily="18" charset="0"/>
              </a:rPr>
              <a:t>Дриаев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 Георгий</a:t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9 «В» класс, Лицей г. Владикавказа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00200"/>
            <a:ext cx="806489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482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i="1" dirty="0" err="1" smtClean="0">
                <a:latin typeface="Times New Roman" pitchFamily="18" charset="0"/>
                <a:cs typeface="Times New Roman" pitchFamily="18" charset="0"/>
              </a:rPr>
              <a:t>Кабисова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 Альбина</a:t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Лицей г. Владикавказа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00200"/>
            <a:ext cx="7272808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115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i="1" dirty="0" err="1" smtClean="0">
                <a:latin typeface="Times New Roman" pitchFamily="18" charset="0"/>
                <a:cs typeface="Times New Roman" pitchFamily="18" charset="0"/>
              </a:rPr>
              <a:t>Камболова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 Стелла</a:t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4 «Б» класс, Лицей г. Владикавказа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00200"/>
            <a:ext cx="712879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413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i="1" dirty="0" err="1" smtClean="0">
                <a:latin typeface="Times New Roman" pitchFamily="18" charset="0"/>
                <a:cs typeface="Times New Roman" pitchFamily="18" charset="0"/>
              </a:rPr>
              <a:t>Канатова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 Диана</a:t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7 «В» класс, Лицей г. Владикавказа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00200"/>
            <a:ext cx="770485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0828580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b="1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Детский творческий конкурс</a:t>
            </a:r>
            <a:br>
              <a:rPr lang="ru-RU" b="1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«Конкуренция глазами детей»</a:t>
            </a:r>
            <a:endParaRPr lang="ru-RU" b="1" i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628800"/>
            <a:ext cx="3096344" cy="3057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0888"/>
            <a:ext cx="2987824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7" y="3068960"/>
            <a:ext cx="2987824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6803867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i="1" dirty="0" err="1" smtClean="0">
                <a:latin typeface="Times New Roman" pitchFamily="18" charset="0"/>
                <a:cs typeface="Times New Roman" pitchFamily="18" charset="0"/>
              </a:rPr>
              <a:t>Кацанова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latin typeface="Times New Roman" pitchFamily="18" charset="0"/>
                <a:cs typeface="Times New Roman" pitchFamily="18" charset="0"/>
              </a:rPr>
              <a:t>Дзерасса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7 «Б» класс, Лицей г. Владикавказа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00200"/>
            <a:ext cx="777686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9299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spd="slow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i="1" dirty="0" err="1" smtClean="0">
                <a:latin typeface="Times New Roman" pitchFamily="18" charset="0"/>
                <a:cs typeface="Times New Roman" pitchFamily="18" charset="0"/>
              </a:rPr>
              <a:t>Козаева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 Милана</a:t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6 «А» класс, Лицей г. Владикавказа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00200"/>
            <a:ext cx="756084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700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5000">
        <p:circle/>
      </p:transition>
    </mc:Choice>
    <mc:Fallback xmlns="">
      <p:transition spd="slow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i="1" dirty="0" err="1" smtClean="0">
                <a:latin typeface="Times New Roman" pitchFamily="18" charset="0"/>
                <a:cs typeface="Times New Roman" pitchFamily="18" charset="0"/>
              </a:rPr>
              <a:t>Мзоков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 Руслан</a:t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СОШ №50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600200"/>
            <a:ext cx="727280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9008897"/>
      </p:ext>
    </p:extLst>
  </p:cSld>
  <p:clrMapOvr>
    <a:masterClrMapping/>
  </p:clrMapOvr>
  <p:transition spd="slow" advTm="4000">
    <p:randomBar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i="1" dirty="0" err="1" smtClean="0">
                <a:latin typeface="Times New Roman" pitchFamily="18" charset="0"/>
                <a:cs typeface="Times New Roman" pitchFamily="18" charset="0"/>
              </a:rPr>
              <a:t>Мумладзе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latin typeface="Times New Roman" pitchFamily="18" charset="0"/>
                <a:cs typeface="Times New Roman" pitchFamily="18" charset="0"/>
              </a:rPr>
              <a:t>Тариел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4 класс, СОШ №19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00200"/>
            <a:ext cx="741682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475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spd="slow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Панков Виталий</a:t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7 «В» класс, Лицей г. Владикавказа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600200"/>
            <a:ext cx="7200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3816001"/>
      </p:ext>
    </p:extLst>
  </p:cSld>
  <p:clrMapOvr>
    <a:masterClrMapping/>
  </p:clrMapOvr>
  <p:transition spd="slow" advTm="5000">
    <p:randomBar dir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Репьева Варвара</a:t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7 «В» класс, Лицей г. Владикавказа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00200"/>
            <a:ext cx="741682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5164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spd="slow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i="1" dirty="0" err="1" smtClean="0">
                <a:latin typeface="Times New Roman" pitchFamily="18" charset="0"/>
                <a:cs typeface="Times New Roman" pitchFamily="18" charset="0"/>
              </a:rPr>
              <a:t>Сидакова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 Виктория</a:t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7 «В» класс, Лицей г. Владикавказа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00200"/>
            <a:ext cx="741682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984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i="1" dirty="0" err="1" smtClean="0">
                <a:latin typeface="Times New Roman" pitchFamily="18" charset="0"/>
                <a:cs typeface="Times New Roman" pitchFamily="18" charset="0"/>
              </a:rPr>
              <a:t>Солтанова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 Диана</a:t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6 «Б» класс, Лицей г. Владикавказа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600200"/>
            <a:ext cx="676875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6277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spd="slow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i="1" dirty="0" err="1" smtClean="0">
                <a:latin typeface="Times New Roman" pitchFamily="18" charset="0"/>
                <a:cs typeface="Times New Roman" pitchFamily="18" charset="0"/>
              </a:rPr>
              <a:t>Уруспиев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 Олег</a:t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7 «А» класс, Лицей г. Владикавказа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00200"/>
            <a:ext cx="756084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3345293"/>
      </p:ext>
    </p:extLst>
  </p:cSld>
  <p:clrMapOvr>
    <a:masterClrMapping/>
  </p:clrMapOvr>
  <p:transition spd="slow" advTm="6000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Фёдорова Алина</a:t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7 «Б» класс, Лицей г. Владикавказа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00200"/>
            <a:ext cx="712879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710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i="1" dirty="0" err="1" smtClean="0">
                <a:latin typeface="Times New Roman" pitchFamily="18" charset="0"/>
                <a:cs typeface="Times New Roman" pitchFamily="18" charset="0"/>
              </a:rPr>
              <a:t>Дзигоева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 Камилла</a:t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6 «А» класс, Лицей г. Владикавказа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600200"/>
            <a:ext cx="705678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8399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i="1" dirty="0" err="1" smtClean="0">
                <a:latin typeface="Times New Roman" pitchFamily="18" charset="0"/>
                <a:cs typeface="Times New Roman" pitchFamily="18" charset="0"/>
              </a:rPr>
              <a:t>Хугаев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 Давид</a:t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7 «А» класс, г. Владикавказа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00200"/>
            <a:ext cx="770485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0620297"/>
      </p:ext>
    </p:extLst>
  </p:cSld>
  <p:clrMapOvr>
    <a:masterClrMapping/>
  </p:clrMapOvr>
  <p:transition spd="slow" advTm="5000">
    <p:randomBar dir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i="1" dirty="0" err="1" smtClean="0">
                <a:latin typeface="Times New Roman" pitchFamily="18" charset="0"/>
                <a:cs typeface="Times New Roman" pitchFamily="18" charset="0"/>
              </a:rPr>
              <a:t>Хурумов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 Чермен</a:t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6 «Б» класс, Лицей г. Владикавказа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00200"/>
            <a:ext cx="741682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4990804"/>
      </p:ext>
    </p:extLst>
  </p:cSld>
  <p:clrMapOvr>
    <a:masterClrMapping/>
  </p:clrMapOvr>
  <p:transition spd="slow" advTm="5000">
    <p:randomBar dir="vert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i="1" dirty="0" err="1" smtClean="0">
                <a:latin typeface="Times New Roman" pitchFamily="18" charset="0"/>
                <a:cs typeface="Times New Roman" pitchFamily="18" charset="0"/>
              </a:rPr>
              <a:t>Цаллагов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 Руслан</a:t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7 «В» лицей, г. Владикавказа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600200"/>
            <a:ext cx="6840759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985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spd="slow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i="1" dirty="0" err="1" smtClean="0">
                <a:latin typeface="Times New Roman" pitchFamily="18" charset="0"/>
                <a:cs typeface="Times New Roman" pitchFamily="18" charset="0"/>
              </a:rPr>
              <a:t>Цаллагов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 Сослан</a:t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7 «А» класс, Лицей г. Владикавказа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600200"/>
            <a:ext cx="676875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8157849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i="1" dirty="0" err="1" smtClean="0">
                <a:latin typeface="Times New Roman" pitchFamily="18" charset="0"/>
                <a:cs typeface="Times New Roman" pitchFamily="18" charset="0"/>
              </a:rPr>
              <a:t>Цкаев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latin typeface="Times New Roman" pitchFamily="18" charset="0"/>
                <a:cs typeface="Times New Roman" pitchFamily="18" charset="0"/>
              </a:rPr>
              <a:t>Фидар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7 «А» класс, Лицей г. Владикавказа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00200"/>
            <a:ext cx="7920879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857298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i="1" dirty="0" err="1" smtClean="0">
                <a:latin typeface="Times New Roman" pitchFamily="18" charset="0"/>
                <a:cs typeface="Times New Roman" pitchFamily="18" charset="0"/>
              </a:rPr>
              <a:t>Цорити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 Хасан</a:t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7 «Б» класс, Лицей г. Владикавказа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00200"/>
            <a:ext cx="7272808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9802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5000">
        <p:circle/>
      </p:transition>
    </mc:Choice>
    <mc:Fallback xmlns="">
      <p:transition spd="slow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i="1" dirty="0" err="1" smtClean="0">
                <a:latin typeface="Times New Roman" pitchFamily="18" charset="0"/>
                <a:cs typeface="Times New Roman" pitchFamily="18" charset="0"/>
              </a:rPr>
              <a:t>Шубитидзе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latin typeface="Times New Roman" pitchFamily="18" charset="0"/>
                <a:cs typeface="Times New Roman" pitchFamily="18" charset="0"/>
              </a:rPr>
              <a:t>Нино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3 класс, СОШ №19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00200"/>
            <a:ext cx="770485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913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0">
        <p:cut/>
      </p:transition>
    </mc:Choice>
    <mc:Fallback xmlns=""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i="1" dirty="0" err="1" smtClean="0">
                <a:latin typeface="Times New Roman" pitchFamily="18" charset="0"/>
                <a:cs typeface="Times New Roman" pitchFamily="18" charset="0"/>
              </a:rPr>
              <a:t>Явезова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latin typeface="Times New Roman" pitchFamily="18" charset="0"/>
                <a:cs typeface="Times New Roman" pitchFamily="18" charset="0"/>
              </a:rPr>
              <a:t>Алсу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7 «В» класс, Лицей г. Владикавказа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600200"/>
            <a:ext cx="648072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2087797"/>
      </p:ext>
    </p:extLst>
  </p:cSld>
  <p:clrMapOvr>
    <a:masterClrMapping/>
  </p:clrMapOvr>
  <p:transition spd="slow" advClick="0" advTm="5000">
    <p:randomBar dir="vert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163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spd="slow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Алиева </a:t>
            </a:r>
            <a:r>
              <a:rPr lang="ru-RU" sz="2800" b="1" i="1" dirty="0" err="1" smtClean="0">
                <a:latin typeface="Times New Roman" pitchFamily="18" charset="0"/>
                <a:cs typeface="Times New Roman" pitchFamily="18" charset="0"/>
              </a:rPr>
              <a:t>Самира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3 «В» класс, СОШ №11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12776"/>
            <a:ext cx="8208912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209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i="1" dirty="0" err="1" smtClean="0">
                <a:latin typeface="Times New Roman" pitchFamily="18" charset="0"/>
                <a:cs typeface="Times New Roman" pitchFamily="18" charset="0"/>
              </a:rPr>
              <a:t>Аладашвили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 Диана</a:t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2 класс, СОШ №19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1600200"/>
            <a:ext cx="8352928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4927631"/>
      </p:ext>
    </p:extLst>
  </p:cSld>
  <p:clrMapOvr>
    <a:masterClrMapping/>
  </p:clrMapOvr>
  <p:transition spd="slow" advTm="5000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b="1" i="1" dirty="0" err="1" smtClean="0">
                <a:latin typeface="Times New Roman" pitchFamily="18" charset="0"/>
                <a:cs typeface="Times New Roman" pitchFamily="18" charset="0"/>
              </a:rPr>
              <a:t>Бениадзе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 Давид</a:t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4 «Б» класс, Лицей г. Владикавказа</a:t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00200"/>
            <a:ext cx="813690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1759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spd="slow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Алёхина Ксения </a:t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7 «Б» класс, лицей г. Владикавказа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00200"/>
            <a:ext cx="885698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5536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i="1" dirty="0" err="1" smtClean="0">
                <a:latin typeface="Times New Roman" pitchFamily="18" charset="0"/>
                <a:cs typeface="Times New Roman" pitchFamily="18" charset="0"/>
              </a:rPr>
              <a:t>Батырова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 Амина</a:t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6 «В» класс, Лицей г. Владикавказа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00200"/>
            <a:ext cx="8352928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095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5000">
        <p:circle/>
      </p:transition>
    </mc:Choice>
    <mc:Fallback xmlns="">
      <p:transition spd="slow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i="1" dirty="0" err="1" smtClean="0">
                <a:latin typeface="Times New Roman" pitchFamily="18" charset="0"/>
                <a:cs typeface="Times New Roman" pitchFamily="18" charset="0"/>
              </a:rPr>
              <a:t>Бекишвили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 Арина </a:t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1 класс, СОШ №19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556792"/>
            <a:ext cx="669674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577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77</TotalTime>
  <Words>73</Words>
  <Application>Microsoft Office PowerPoint</Application>
  <PresentationFormat>Экран (4:3)</PresentationFormat>
  <Paragraphs>36</Paragraphs>
  <Slides>38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Тема Office</vt:lpstr>
      <vt:lpstr>Презентация PowerPoint</vt:lpstr>
      <vt:lpstr>Детский творческий конкурс «Конкуренция глазами детей»</vt:lpstr>
      <vt:lpstr>Дзигоева Камилла 6 «А» класс, Лицей г. Владикавказа</vt:lpstr>
      <vt:lpstr>Алиева Самира 3 «В» класс, СОШ №11</vt:lpstr>
      <vt:lpstr>Аладашвили Диана 2 класс, СОШ №19</vt:lpstr>
      <vt:lpstr>Бениадзе Давид 4 «Б» класс, Лицей г. Владикавказа </vt:lpstr>
      <vt:lpstr>Алёхина Ксения  7 «Б» класс, лицей г. Владикавказа</vt:lpstr>
      <vt:lpstr>Батырова Амина 6 «В» класс, Лицей г. Владикавказа</vt:lpstr>
      <vt:lpstr>Бекишвили Арина  1 класс, СОШ №19</vt:lpstr>
      <vt:lpstr>Бекишвили Арсений 6 класс, СОШ №19</vt:lpstr>
      <vt:lpstr>Бетеева Аделина 6 «Ф» класс, Лицей г. Владикавказа</vt:lpstr>
      <vt:lpstr>Бурцева Мария 6 «Б» класс, Лицей г. Владикавказа</vt:lpstr>
      <vt:lpstr>Васильченко Анастасия 6 «Б», Лицей г. Владикавказа</vt:lpstr>
      <vt:lpstr>Габуев Казбек 7 «А» класс, Лицей г. Владикавказа</vt:lpstr>
      <vt:lpstr>Дзугутов Марат 10 «А» класс, Лицей г. Владикавказа</vt:lpstr>
      <vt:lpstr>Дриаев Георгий 9 «В» класс, Лицей г. Владикавказа</vt:lpstr>
      <vt:lpstr>Кабисова Альбина Лицей г. Владикавказа</vt:lpstr>
      <vt:lpstr>Камболова Стелла 4 «Б» класс, Лицей г. Владикавказа</vt:lpstr>
      <vt:lpstr>Канатова Диана 7 «В» класс, Лицей г. Владикавказа</vt:lpstr>
      <vt:lpstr>Кацанова Дзерасса 7 «Б» класс, Лицей г. Владикавказа</vt:lpstr>
      <vt:lpstr>Козаева Милана 6 «А» класс, Лицей г. Владикавказа</vt:lpstr>
      <vt:lpstr>Мзоков Руслан СОШ №50</vt:lpstr>
      <vt:lpstr>Мумладзе Тариел 4 класс, СОШ №19</vt:lpstr>
      <vt:lpstr>Панков Виталий 7 «В» класс, Лицей г. Владикавказа</vt:lpstr>
      <vt:lpstr>Репьева Варвара 7 «В» класс, Лицей г. Владикавказа</vt:lpstr>
      <vt:lpstr>Сидакова Виктория 7 «В» класс, Лицей г. Владикавказа</vt:lpstr>
      <vt:lpstr>Солтанова Диана 6 «Б» класс, Лицей г. Владикавказа</vt:lpstr>
      <vt:lpstr>Уруспиев Олег 7 «А» класс, Лицей г. Владикавказа</vt:lpstr>
      <vt:lpstr>Фёдорова Алина 7 «Б» класс, Лицей г. Владикавказа</vt:lpstr>
      <vt:lpstr>Хугаев Давид 7 «А» класс, г. Владикавказа</vt:lpstr>
      <vt:lpstr>Хурумов Чермен 6 «Б» класс, Лицей г. Владикавказа</vt:lpstr>
      <vt:lpstr>Цаллагов Руслан 7 «В» лицей, г. Владикавказа</vt:lpstr>
      <vt:lpstr>Цаллагов Сослан 7 «А» класс, Лицей г. Владикавказа</vt:lpstr>
      <vt:lpstr>Цкаев Фидар 7 «А» класс, Лицей г. Владикавказа</vt:lpstr>
      <vt:lpstr>Цорити Хасан 7 «Б» класс, Лицей г. Владикавказа</vt:lpstr>
      <vt:lpstr>Шубитидзе Нино 3 класс, СОШ №19</vt:lpstr>
      <vt:lpstr>Явезова Алсу  7 «В» класс, Лицей г. Владикавказа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11</cp:revision>
  <dcterms:created xsi:type="dcterms:W3CDTF">2014-12-18T07:23:30Z</dcterms:created>
  <dcterms:modified xsi:type="dcterms:W3CDTF">2014-12-19T07:13:13Z</dcterms:modified>
</cp:coreProperties>
</file>